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523" autoAdjust="0"/>
  </p:normalViewPr>
  <p:slideViewPr>
    <p:cSldViewPr snapToGrid="0">
      <p:cViewPr varScale="1">
        <p:scale>
          <a:sx n="63" d="100"/>
          <a:sy n="63" d="100"/>
        </p:scale>
        <p:origin x="7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pagne Wint" userId="8614a455-dc6f-448e-a9b7-77c4f9be0c19" providerId="ADAL" clId="{A33EFD07-647D-4798-8DE6-FB56D039956D}"/>
    <pc:docChg chg="custSel modSld">
      <pc:chgData name="Champagne Wint" userId="8614a455-dc6f-448e-a9b7-77c4f9be0c19" providerId="ADAL" clId="{A33EFD07-647D-4798-8DE6-FB56D039956D}" dt="2023-10-10T15:22:10.081" v="33" actId="20577"/>
      <pc:docMkLst>
        <pc:docMk/>
      </pc:docMkLst>
      <pc:sldChg chg="modSp mod">
        <pc:chgData name="Champagne Wint" userId="8614a455-dc6f-448e-a9b7-77c4f9be0c19" providerId="ADAL" clId="{A33EFD07-647D-4798-8DE6-FB56D039956D}" dt="2023-10-10T15:22:10.081" v="33" actId="20577"/>
        <pc:sldMkLst>
          <pc:docMk/>
          <pc:sldMk cId="1495698457" sldId="260"/>
        </pc:sldMkLst>
        <pc:graphicFrameChg chg="modGraphic">
          <ac:chgData name="Champagne Wint" userId="8614a455-dc6f-448e-a9b7-77c4f9be0c19" providerId="ADAL" clId="{A33EFD07-647D-4798-8DE6-FB56D039956D}" dt="2023-10-10T15:22:10.081" v="33" actId="20577"/>
          <ac:graphicFrameMkLst>
            <pc:docMk/>
            <pc:sldMk cId="1495698457" sldId="260"/>
            <ac:graphicFrameMk id="19" creationId="{056A6F36-5217-9BE4-8385-16D1FA04D3A7}"/>
          </ac:graphicFrameMkLst>
        </pc:graphicFrameChg>
        <pc:graphicFrameChg chg="modGraphic">
          <ac:chgData name="Champagne Wint" userId="8614a455-dc6f-448e-a9b7-77c4f9be0c19" providerId="ADAL" clId="{A33EFD07-647D-4798-8DE6-FB56D039956D}" dt="2023-10-10T15:21:42.885" v="30" actId="20577"/>
          <ac:graphicFrameMkLst>
            <pc:docMk/>
            <pc:sldMk cId="1495698457" sldId="260"/>
            <ac:graphicFrameMk id="20" creationId="{9026EE81-ADB5-2A4E-6477-2351A4D8EB3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FC1E-5F72-46D4-A841-4BBAEC933F05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8FC9-E2BC-419C-8804-12B426C0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6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6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91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4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2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6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7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6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6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9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6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35DB7F-4713-4FB3-BD52-DDA86EB5FE1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DC93BB-67F7-4C7D-A76C-FD5F60C0C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int@futuremen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.sidiammi@futuremen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ixabay.com/fr/virtuel-r%C3%A9alit%C3%A9-jouer-lunettes-2055227/" TargetMode="External"/><Relationship Id="rId7" Type="http://schemas.openxmlformats.org/officeDocument/2006/relationships/hyperlink" Target="https://openclipart.org/detail/272068/roller-coaster-line-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freepngimg.com/png/29588-cooking-photo" TargetMode="External"/><Relationship Id="rId5" Type="http://schemas.openxmlformats.org/officeDocument/2006/relationships/hyperlink" Target="https://tscpl.org/books-movies-music/game-day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otherworldlyincantations.com/making-dungeons-make-s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5631-D8A1-33F3-0C0A-BDF90EDA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09889" y="-43581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Churchill Gardens </a:t>
            </a:r>
            <a:br>
              <a:rPr lang="en-US" dirty="0"/>
            </a:br>
            <a:r>
              <a:rPr lang="en-US" dirty="0"/>
              <a:t>Youth Hub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189F4-67DB-7D50-A51E-117AB0D4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45" y="-142516"/>
            <a:ext cx="2180485" cy="2088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13E6D-F571-190E-F2F2-E798628D15BA}"/>
              </a:ext>
            </a:extLst>
          </p:cNvPr>
          <p:cNvSpPr txBox="1"/>
          <p:nvPr/>
        </p:nvSpPr>
        <p:spPr>
          <a:xfrm>
            <a:off x="3120661" y="2171303"/>
            <a:ext cx="7984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Where - Churchill Hall, Pimlico, London SW1V 3JA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When – 23</a:t>
            </a:r>
            <a:r>
              <a:rPr lang="en-GB" sz="2800" b="1" i="1" baseline="30000" dirty="0">
                <a:latin typeface="Roboto" panose="02000000000000000000" pitchFamily="2" charset="0"/>
              </a:rPr>
              <a:t>rd</a:t>
            </a:r>
            <a:r>
              <a:rPr lang="en-GB" sz="2800" b="1" i="1" dirty="0">
                <a:latin typeface="Roboto" panose="02000000000000000000" pitchFamily="2" charset="0"/>
              </a:rPr>
              <a:t> – 27</a:t>
            </a:r>
            <a:r>
              <a:rPr lang="en-GB" sz="2800" b="1" i="1" baseline="30000" dirty="0">
                <a:latin typeface="Roboto" panose="02000000000000000000" pitchFamily="2" charset="0"/>
              </a:rPr>
              <a:t>th</a:t>
            </a:r>
            <a:r>
              <a:rPr lang="en-GB" sz="2800" b="1" i="1" dirty="0">
                <a:latin typeface="Roboto" panose="02000000000000000000" pitchFamily="2" charset="0"/>
              </a:rPr>
              <a:t> October 2033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What – Half Term Programme  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Why – FOR ALL TO ENJOY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64D76-C0A7-0448-27DB-891055BADC4A}"/>
              </a:ext>
            </a:extLst>
          </p:cNvPr>
          <p:cNvSpPr txBox="1"/>
          <p:nvPr/>
        </p:nvSpPr>
        <p:spPr>
          <a:xfrm>
            <a:off x="130629" y="2662140"/>
            <a:ext cx="2758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CONTACT INFORMATION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Champagne Wint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-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c.wint@futuremen.org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Phone – 07467104500</a:t>
            </a:r>
          </a:p>
          <a:p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Zahide Sidiammi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–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z.sidiammi@futuremen.org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Phone – 07810789292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6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and white virtual reality headset&#10;&#10;Description automatically generated">
            <a:extLst>
              <a:ext uri="{FF2B5EF4-FFF2-40B4-BE49-F238E27FC236}">
                <a16:creationId xmlns:a16="http://schemas.microsoft.com/office/drawing/2014/main" id="{02423178-8C9B-3628-DF7A-3CDDBB532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79422">
            <a:off x="4873206" y="4190598"/>
            <a:ext cx="2419611" cy="1807147"/>
          </a:xfrm>
          <a:prstGeom prst="rect">
            <a:avLst/>
          </a:prstGeom>
        </p:spPr>
      </p:pic>
      <p:pic>
        <p:nvPicPr>
          <p:cNvPr id="23" name="Picture 22" descr="A red and blue game pieces and dice&#10;&#10;Description automatically generated">
            <a:extLst>
              <a:ext uri="{FF2B5EF4-FFF2-40B4-BE49-F238E27FC236}">
                <a16:creationId xmlns:a16="http://schemas.microsoft.com/office/drawing/2014/main" id="{5C537296-0CF6-6147-A1A7-AC41EE70E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5988" y="2242405"/>
            <a:ext cx="1333500" cy="12477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F4FABF-A5C1-F278-FE43-D8A01536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93264"/>
              </p:ext>
            </p:extLst>
          </p:nvPr>
        </p:nvGraphicFramePr>
        <p:xfrm>
          <a:off x="2493555" y="940631"/>
          <a:ext cx="1906124" cy="5477101"/>
        </p:xfrm>
        <a:graphic>
          <a:graphicData uri="http://schemas.openxmlformats.org/drawingml/2006/table">
            <a:tbl>
              <a:tblPr/>
              <a:tblGrid>
                <a:gridCol w="1906124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77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Games session</a:t>
                      </a:r>
                    </a:p>
                    <a:p>
                      <a:pPr algn="ctr"/>
                      <a:r>
                        <a:rPr lang="en-GB" dirty="0"/>
                        <a:t>12:30-13:30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IGXU </a:t>
                      </a:r>
                    </a:p>
                    <a:p>
                      <a:pPr algn="ctr"/>
                      <a:r>
                        <a:rPr lang="en-GB" dirty="0"/>
                        <a:t>14:00-16:00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Tennis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Football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5CF06B3-C675-94CC-8D76-A8EA1D7BA798}"/>
              </a:ext>
            </a:extLst>
          </p:cNvPr>
          <p:cNvSpPr/>
          <p:nvPr/>
        </p:nvSpPr>
        <p:spPr>
          <a:xfrm>
            <a:off x="7570" y="-243846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Monday 23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rd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B58D7-87B6-6DB9-BD47-A284D34708AD}"/>
              </a:ext>
            </a:extLst>
          </p:cNvPr>
          <p:cNvSpPr/>
          <p:nvPr/>
        </p:nvSpPr>
        <p:spPr>
          <a:xfrm>
            <a:off x="220940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 24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371F5-A08C-C024-2F10-CE7E0DB32F9C}"/>
              </a:ext>
            </a:extLst>
          </p:cNvPr>
          <p:cNvSpPr/>
          <p:nvPr/>
        </p:nvSpPr>
        <p:spPr>
          <a:xfrm>
            <a:off x="461479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Wednesday 25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C2D95-41D1-BFCD-A6D0-6E7AF3CA32CA}"/>
              </a:ext>
            </a:extLst>
          </p:cNvPr>
          <p:cNvSpPr/>
          <p:nvPr/>
        </p:nvSpPr>
        <p:spPr>
          <a:xfrm>
            <a:off x="699918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Thursday 26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46E2DC-F452-C337-D548-5CCB77452E00}"/>
              </a:ext>
            </a:extLst>
          </p:cNvPr>
          <p:cNvSpPr/>
          <p:nvPr/>
        </p:nvSpPr>
        <p:spPr>
          <a:xfrm>
            <a:off x="940084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 27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1AB538-77A5-1173-1136-73A535690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18297"/>
              </p:ext>
            </p:extLst>
          </p:nvPr>
        </p:nvGraphicFramePr>
        <p:xfrm>
          <a:off x="148409" y="948681"/>
          <a:ext cx="1878128" cy="5469051"/>
        </p:xfrm>
        <a:graphic>
          <a:graphicData uri="http://schemas.openxmlformats.org/drawingml/2006/table">
            <a:tbl>
              <a:tblPr/>
              <a:tblGrid>
                <a:gridCol w="1878128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6905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Cooking </a:t>
                      </a:r>
                    </a:p>
                    <a:p>
                      <a:pPr algn="ctr"/>
                      <a:r>
                        <a:rPr lang="en-GB" dirty="0"/>
                        <a:t>(CW)</a:t>
                      </a:r>
                    </a:p>
                    <a:p>
                      <a:pPr algn="ctr"/>
                      <a:r>
                        <a:rPr lang="en-GB" dirty="0"/>
                        <a:t>12:00-14:00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Tennis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Football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Board Games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D4E256-A97B-74F1-66D4-FEA8B62B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93531"/>
              </p:ext>
            </p:extLst>
          </p:nvPr>
        </p:nvGraphicFramePr>
        <p:xfrm>
          <a:off x="4838024" y="948681"/>
          <a:ext cx="2161163" cy="5477101"/>
        </p:xfrm>
        <a:graphic>
          <a:graphicData uri="http://schemas.openxmlformats.org/drawingml/2006/table">
            <a:tbl>
              <a:tblPr/>
              <a:tblGrid>
                <a:gridCol w="2161163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77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Community Walk</a:t>
                      </a:r>
                    </a:p>
                    <a:p>
                      <a:pPr algn="ctr"/>
                      <a:r>
                        <a:rPr lang="en-GB" dirty="0"/>
                        <a:t>14:00-14:45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VR </a:t>
                      </a:r>
                    </a:p>
                    <a:p>
                      <a:pPr algn="ctr"/>
                      <a:r>
                        <a:rPr lang="en-GB" dirty="0"/>
                        <a:t>15:00-18:00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6A6F36-5217-9BE4-8385-16D1FA04D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10527"/>
              </p:ext>
            </p:extLst>
          </p:nvPr>
        </p:nvGraphicFramePr>
        <p:xfrm>
          <a:off x="7406675" y="932581"/>
          <a:ext cx="2023260" cy="4349373"/>
        </p:xfrm>
        <a:graphic>
          <a:graphicData uri="http://schemas.openxmlformats.org/drawingml/2006/table">
            <a:tbl>
              <a:tblPr/>
              <a:tblGrid>
                <a:gridCol w="2023260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43493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/>
                        <a:t>LONDON  DUNGEON  </a:t>
                      </a:r>
                      <a:endParaRPr lang="en-GB" dirty="0"/>
                    </a:p>
                    <a:p>
                      <a:pPr algn="ctr"/>
                      <a:r>
                        <a:rPr lang="en-GB" dirty="0"/>
                        <a:t>13:00-17:00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026EE81-ADB5-2A4E-6477-2351A4D8E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67657"/>
              </p:ext>
            </p:extLst>
          </p:nvPr>
        </p:nvGraphicFramePr>
        <p:xfrm>
          <a:off x="9698445" y="940632"/>
          <a:ext cx="2050241" cy="2847597"/>
        </p:xfrm>
        <a:graphic>
          <a:graphicData uri="http://schemas.openxmlformats.org/drawingml/2006/table">
            <a:tbl>
              <a:tblPr/>
              <a:tblGrid>
                <a:gridCol w="2050241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28475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Thorpe park</a:t>
                      </a:r>
                    </a:p>
                    <a:p>
                      <a:pPr algn="ctr"/>
                      <a:r>
                        <a:rPr lang="en-GB" dirty="0"/>
                        <a:t>13:00-20:00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left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pic>
        <p:nvPicPr>
          <p:cNvPr id="6" name="Picture 5" descr="A graph of a roller coaster&#10;&#10;Description automatically generated">
            <a:extLst>
              <a:ext uri="{FF2B5EF4-FFF2-40B4-BE49-F238E27FC236}">
                <a16:creationId xmlns:a16="http://schemas.microsoft.com/office/drawing/2014/main" id="{A3F293D5-BD9C-70FA-A7C9-71382F34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22451" y="2749407"/>
            <a:ext cx="2305071" cy="1481546"/>
          </a:xfrm>
          <a:prstGeom prst="rect">
            <a:avLst/>
          </a:prstGeom>
        </p:spPr>
      </p:pic>
      <p:pic>
        <p:nvPicPr>
          <p:cNvPr id="14" name="Picture 13" descr="A cartoon of a building with a broken window&#10;&#10;Description automatically generated">
            <a:extLst>
              <a:ext uri="{FF2B5EF4-FFF2-40B4-BE49-F238E27FC236}">
                <a16:creationId xmlns:a16="http://schemas.microsoft.com/office/drawing/2014/main" id="{FA1D7EAD-24B9-8189-F336-6A5C0BD26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06675" y="3679181"/>
            <a:ext cx="2023260" cy="1602773"/>
          </a:xfrm>
          <a:prstGeom prst="rect">
            <a:avLst/>
          </a:prstGeom>
        </p:spPr>
      </p:pic>
      <p:pic>
        <p:nvPicPr>
          <p:cNvPr id="26" name="Picture 25" descr="A cartoon of a child holding a pot&#10;&#10;Description automatically generated">
            <a:extLst>
              <a:ext uri="{FF2B5EF4-FFF2-40B4-BE49-F238E27FC236}">
                <a16:creationId xmlns:a16="http://schemas.microsoft.com/office/drawing/2014/main" id="{8F70D04F-9945-3AF0-F3BF-F2101EE357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229818">
            <a:off x="318673" y="2603213"/>
            <a:ext cx="1464038" cy="20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8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7358</TotalTime>
  <Words>125</Words>
  <Application>Microsoft Office PowerPoint</Application>
  <PresentationFormat>Widescreen</PresentationFormat>
  <Paragraphs>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Impact</vt:lpstr>
      <vt:lpstr>Roboto</vt:lpstr>
      <vt:lpstr>Main Event</vt:lpstr>
      <vt:lpstr>Churchill Gardens  Youth Hub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Churchill Gardens  Youth Hub</dc:title>
  <dc:creator>Zahide Sidiammi</dc:creator>
  <cp:lastModifiedBy>Champagne Wint</cp:lastModifiedBy>
  <cp:revision>5</cp:revision>
  <dcterms:created xsi:type="dcterms:W3CDTF">2023-08-23T10:27:19Z</dcterms:created>
  <dcterms:modified xsi:type="dcterms:W3CDTF">2023-10-10T15:22:18Z</dcterms:modified>
</cp:coreProperties>
</file>