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65A1-64DE-FB83-AD24-EB359D52F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F6D99-EE58-A162-C8CD-F80BE4934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ADFDA-0729-EEAB-FF9F-6E715F0D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A77-7D6F-470F-839A-3A2B0BB3056F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3C714-85E9-4B6E-6C73-1BFF9FFA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3C3C2-4CE2-0CDE-4122-15A7C7FE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B8C-C526-4CC5-A94C-C460E9398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61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7090-598F-9BE3-84BC-F00C5E00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70A92-E44E-3E6D-8DC6-520455488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E1957-42EE-8E1E-E8DA-80A35FDF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A77-7D6F-470F-839A-3A2B0BB3056F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F50EF-9C66-3201-3B2F-6051BC54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B82E2-B0C2-8A71-AAE2-9C7015A4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B8C-C526-4CC5-A94C-C460E9398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9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875FB-E813-E28B-6241-02E605E9F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54D2A-9138-2655-60BD-0BA3EB479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53F4E-6ED2-4468-92CA-7F3B6EFA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A77-7D6F-470F-839A-3A2B0BB3056F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4EE6D-9187-5A3B-4C7E-C0A7771C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6DAC1-A07D-1494-1AE6-06638642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B8C-C526-4CC5-A94C-C460E9398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24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417F9-6110-4020-8CDB-CBBE61A7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64847-1510-8A2D-D212-65C8A181B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32BEA-E1C1-6CA9-2D23-3FBC3A60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A77-7D6F-470F-839A-3A2B0BB3056F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8B104-5B9C-06F4-80E3-8DBF366A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215C0-6E9F-A317-8110-202BEF9A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B8C-C526-4CC5-A94C-C460E9398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9ED50-57EB-9269-D48E-71412D2D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16C75-5DA8-A069-E195-09CC67921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8A1E8-B047-DEEE-63E3-607F41A9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A77-7D6F-470F-839A-3A2B0BB3056F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51BB-8DB3-3CC0-CED5-3CC144B4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EFE18-4FFD-C4AF-5742-E7D925CB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B8C-C526-4CC5-A94C-C460E9398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1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D61C-3546-D4E8-5E0D-F3C8AC93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69E08-589B-6720-B57D-F7CCC5CE0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47FDF-6572-4A40-8CAE-D9DB225B0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EA035-6709-6D4E-1F7E-1D5985F15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A77-7D6F-470F-839A-3A2B0BB3056F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3B095-D97C-1E78-370A-C48D9AAF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3348E-20FC-BEF5-EDC0-21791992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B8C-C526-4CC5-A94C-C460E9398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64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C4852-ED22-AA7B-A1BC-BA7CAE8A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67D97-6597-AC51-63E7-FCD983656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21ED0-0364-B05B-827E-0835FCF68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17B95-1D50-BA05-ABBF-7A46E234B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3C291-B8A5-6DED-300B-7999956CA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823A5-0ED0-BDC7-BB47-A9D02CD3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A77-7D6F-470F-839A-3A2B0BB3056F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966420-1DD8-AC33-7FE7-65C80EF4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14FEA0-B9D7-6228-6AF3-6234FCB0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B8C-C526-4CC5-A94C-C460E9398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5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1FBA7-0F47-8F88-A48F-351CE0B7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50142-6E85-CE36-14CA-A24E451D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A77-7D6F-470F-839A-3A2B0BB3056F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DE6E8-C547-B445-1DE7-890DE7ED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CC891-BB48-C9FE-4DEA-6FB811E6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B8C-C526-4CC5-A94C-C460E9398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2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B55B8B-F893-EBEE-949A-8D8FA85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A77-7D6F-470F-839A-3A2B0BB3056F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3967A-26B8-01E5-FFC5-4209CC30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56E3B-06D6-B1B3-05DB-11E042DE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B8C-C526-4CC5-A94C-C460E9398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7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91AB-EAED-16E4-18C6-F1D053C2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F199-E3F7-950D-5459-E11DD316B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A8672-9142-9159-F7D5-35644AEC7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1DE0C-9809-6010-5468-C1BAD8D6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A77-7D6F-470F-839A-3A2B0BB3056F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73CBD-DE3F-2A13-05AD-112C9599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A8242-BB0A-C68D-8068-DE3BF7A2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B8C-C526-4CC5-A94C-C460E9398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F6E65-9640-CE4A-6FD4-3869A438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E5E0E-DEC3-290B-FCA3-2A3AC6BEF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A78B7-EB85-B435-FB95-012347341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08917-110F-4166-B95A-8F6174B0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A77-7D6F-470F-839A-3A2B0BB3056F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E5EFA-0A7C-24F1-8A07-5E4B82A8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5EA48-7656-D334-1A11-9532F579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B8C-C526-4CC5-A94C-C460E9398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9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B5DD6-59DC-47D6-1D00-24B27EF4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793F9-9990-B0A6-C34B-F54B585A9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2ECC2-4D1D-CC4C-DD35-1F4F2FFD5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089A77-7D6F-470F-839A-3A2B0BB3056F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5BD85-04DF-B717-A4C1-5AC7C097F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7A6D2-4C7B-F87D-FEC2-FA3E380CD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749B8C-C526-4CC5-A94C-C460E9398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1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.sidiammi@futuremen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scpl.org/books-movies-music/game-da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5631-D8A1-33F3-0C0A-BDF90EDA4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09889" y="-435816"/>
            <a:ext cx="9755187" cy="2766528"/>
          </a:xfrm>
        </p:spPr>
        <p:txBody>
          <a:bodyPr/>
          <a:lstStyle/>
          <a:p>
            <a:pPr algn="l"/>
            <a:r>
              <a:rPr lang="en-US" dirty="0"/>
              <a:t>Churchill Gardens </a:t>
            </a:r>
            <a:br>
              <a:rPr lang="en-US" dirty="0"/>
            </a:br>
            <a:r>
              <a:rPr lang="en-US" dirty="0"/>
              <a:t>Youth Hub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189F4-67DB-7D50-A51E-117AB0D4B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545" y="-142516"/>
            <a:ext cx="2180485" cy="2088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13E6D-F571-190E-F2F2-E798628D15BA}"/>
              </a:ext>
            </a:extLst>
          </p:cNvPr>
          <p:cNvSpPr txBox="1"/>
          <p:nvPr/>
        </p:nvSpPr>
        <p:spPr>
          <a:xfrm>
            <a:off x="3636359" y="3130768"/>
            <a:ext cx="79846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latin typeface="Roboto" panose="02000000000000000000" pitchFamily="2" charset="0"/>
              </a:rPr>
              <a:t>Where - Churchill Hall, Pimlico, London SW1V 3JA</a:t>
            </a:r>
          </a:p>
          <a:p>
            <a:pPr algn="ctr"/>
            <a:r>
              <a:rPr lang="en-GB" sz="2800" b="1" i="1" dirty="0">
                <a:latin typeface="Roboto" panose="02000000000000000000" pitchFamily="2" charset="0"/>
              </a:rPr>
              <a:t>When – 12th – 16th February 2024</a:t>
            </a:r>
          </a:p>
          <a:p>
            <a:pPr algn="ctr"/>
            <a:r>
              <a:rPr lang="en-GB" sz="2800" b="1" i="1" dirty="0">
                <a:latin typeface="Roboto" panose="02000000000000000000" pitchFamily="2" charset="0"/>
              </a:rPr>
              <a:t>What – Half Term Programme  </a:t>
            </a:r>
          </a:p>
          <a:p>
            <a:pPr algn="ctr"/>
            <a:r>
              <a:rPr lang="en-GB" sz="2800" b="1" i="1" dirty="0">
                <a:latin typeface="Roboto" panose="02000000000000000000" pitchFamily="2" charset="0"/>
              </a:rPr>
              <a:t>Why – FOR ALL TO ENJOY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54195-0D52-F7A2-C38A-55E30D09FEA5}"/>
              </a:ext>
            </a:extLst>
          </p:cNvPr>
          <p:cNvSpPr txBox="1"/>
          <p:nvPr/>
        </p:nvSpPr>
        <p:spPr>
          <a:xfrm>
            <a:off x="644179" y="4469340"/>
            <a:ext cx="33745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CONTACT INFORMATION</a:t>
            </a:r>
          </a:p>
          <a:p>
            <a:endParaRPr lang="en-US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Zahide Sidiammi 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Email –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z.sidiammi@futuremen.org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Phone – 07810789292</a:t>
            </a:r>
          </a:p>
          <a:p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Email – </a:t>
            </a:r>
            <a:r>
              <a:rPr lang="en-GB" sz="1200" b="0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info@futuremen.org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Phone –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0207 237 5353 </a:t>
            </a:r>
            <a:r>
              <a:rPr lang="en-US" sz="1200" dirty="0"/>
              <a:t> 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9463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F4FABF-A5C1-F278-FE43-D8A015364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360046"/>
              </p:ext>
            </p:extLst>
          </p:nvPr>
        </p:nvGraphicFramePr>
        <p:xfrm>
          <a:off x="2479218" y="862149"/>
          <a:ext cx="1906124" cy="5563633"/>
        </p:xfrm>
        <a:graphic>
          <a:graphicData uri="http://schemas.openxmlformats.org/drawingml/2006/table">
            <a:tbl>
              <a:tblPr/>
              <a:tblGrid>
                <a:gridCol w="1906124">
                  <a:extLst>
                    <a:ext uri="{9D8B030D-6E8A-4147-A177-3AD203B41FA5}">
                      <a16:colId xmlns:a16="http://schemas.microsoft.com/office/drawing/2014/main" val="2882164685"/>
                    </a:ext>
                  </a:extLst>
                </a:gridCol>
              </a:tblGrid>
              <a:tr h="55636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12:00- 18:00</a:t>
                      </a:r>
                    </a:p>
                    <a:p>
                      <a:pPr algn="ctr"/>
                      <a:endParaRPr lang="en-GB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Youth Hub General Drop in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US" sz="1800" baseline="0" dirty="0"/>
                        <a:t>Cinema (Juniors)</a:t>
                      </a:r>
                      <a:endParaRPr lang="en-GB" dirty="0"/>
                    </a:p>
                    <a:p>
                      <a:pPr algn="ctr"/>
                      <a:r>
                        <a:rPr lang="en-GB" sz="1400" i="1" dirty="0">
                          <a:solidFill>
                            <a:srgbClr val="FF0000"/>
                          </a:solidFill>
                        </a:rPr>
                        <a:t>Booking required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Limited spaces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2192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5CF06B3-C675-94CC-8D76-A8EA1D7BA798}"/>
              </a:ext>
            </a:extLst>
          </p:cNvPr>
          <p:cNvSpPr/>
          <p:nvPr/>
        </p:nvSpPr>
        <p:spPr>
          <a:xfrm>
            <a:off x="7570" y="-243846"/>
            <a:ext cx="252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Monday 12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B58D7-87B6-6DB9-BD47-A284D34708AD}"/>
              </a:ext>
            </a:extLst>
          </p:cNvPr>
          <p:cNvSpPr/>
          <p:nvPr/>
        </p:nvSpPr>
        <p:spPr>
          <a:xfrm>
            <a:off x="2209401" y="-225669"/>
            <a:ext cx="252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Tuesday 13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7371F5-A08C-C024-2F10-CE7E0DB32F9C}"/>
              </a:ext>
            </a:extLst>
          </p:cNvPr>
          <p:cNvSpPr/>
          <p:nvPr/>
        </p:nvSpPr>
        <p:spPr>
          <a:xfrm>
            <a:off x="4614791" y="-225669"/>
            <a:ext cx="252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Wednesday 14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5C2D95-41D1-BFCD-A6D0-6E7AF3CA32CA}"/>
              </a:ext>
            </a:extLst>
          </p:cNvPr>
          <p:cNvSpPr/>
          <p:nvPr/>
        </p:nvSpPr>
        <p:spPr>
          <a:xfrm>
            <a:off x="6999188" y="-225669"/>
            <a:ext cx="252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Thursday 15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46E2DC-F452-C337-D548-5CCB77452E00}"/>
              </a:ext>
            </a:extLst>
          </p:cNvPr>
          <p:cNvSpPr/>
          <p:nvPr/>
        </p:nvSpPr>
        <p:spPr>
          <a:xfrm>
            <a:off x="9400848" y="-225669"/>
            <a:ext cx="252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Friday 16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91AB538-77A5-1173-1136-73A535690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67713"/>
              </p:ext>
            </p:extLst>
          </p:nvPr>
        </p:nvGraphicFramePr>
        <p:xfrm>
          <a:off x="148409" y="948681"/>
          <a:ext cx="1878128" cy="5469051"/>
        </p:xfrm>
        <a:graphic>
          <a:graphicData uri="http://schemas.openxmlformats.org/drawingml/2006/table">
            <a:tbl>
              <a:tblPr/>
              <a:tblGrid>
                <a:gridCol w="1878128">
                  <a:extLst>
                    <a:ext uri="{9D8B030D-6E8A-4147-A177-3AD203B41FA5}">
                      <a16:colId xmlns:a16="http://schemas.microsoft.com/office/drawing/2014/main" val="2882164685"/>
                    </a:ext>
                  </a:extLst>
                </a:gridCol>
              </a:tblGrid>
              <a:tr h="546905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12:00- 18:00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Youth Hub General Drop in session 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Ice Skating</a:t>
                      </a:r>
                    </a:p>
                    <a:p>
                      <a:pPr algn="ctr"/>
                      <a:r>
                        <a:rPr lang="en-GB" sz="1400" i="1" dirty="0">
                          <a:solidFill>
                            <a:srgbClr val="FF0000"/>
                          </a:solidFill>
                        </a:rPr>
                        <a:t>Booking required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Limited spaces 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2192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BD4E256-A97B-74F1-66D4-FEA8B62B9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13074"/>
              </p:ext>
            </p:extLst>
          </p:nvPr>
        </p:nvGraphicFramePr>
        <p:xfrm>
          <a:off x="4783002" y="862149"/>
          <a:ext cx="2161163" cy="5577840"/>
        </p:xfrm>
        <a:graphic>
          <a:graphicData uri="http://schemas.openxmlformats.org/drawingml/2006/table">
            <a:tbl>
              <a:tblPr/>
              <a:tblGrid>
                <a:gridCol w="2161163">
                  <a:extLst>
                    <a:ext uri="{9D8B030D-6E8A-4147-A177-3AD203B41FA5}">
                      <a16:colId xmlns:a16="http://schemas.microsoft.com/office/drawing/2014/main" val="2882164685"/>
                    </a:ext>
                  </a:extLst>
                </a:gridCol>
              </a:tblGrid>
              <a:tr h="53708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12:00- 18:00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Youth Hub General Drop in session 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Group Games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Pool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Table Tennis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Table Football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Board Games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2192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56A6F36-5217-9BE4-8385-16D1FA04D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27493"/>
              </p:ext>
            </p:extLst>
          </p:nvPr>
        </p:nvGraphicFramePr>
        <p:xfrm>
          <a:off x="7406675" y="932581"/>
          <a:ext cx="2023260" cy="4358640"/>
        </p:xfrm>
        <a:graphic>
          <a:graphicData uri="http://schemas.openxmlformats.org/drawingml/2006/table">
            <a:tbl>
              <a:tblPr/>
              <a:tblGrid>
                <a:gridCol w="2023260">
                  <a:extLst>
                    <a:ext uri="{9D8B030D-6E8A-4147-A177-3AD203B41FA5}">
                      <a16:colId xmlns:a16="http://schemas.microsoft.com/office/drawing/2014/main" val="2882164685"/>
                    </a:ext>
                  </a:extLst>
                </a:gridCol>
              </a:tblGrid>
              <a:tr h="43493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12:00- 18:00</a:t>
                      </a:r>
                    </a:p>
                    <a:p>
                      <a:pPr algn="ctr"/>
                      <a:endParaRPr lang="en-GB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Youth Hub General Drop in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sz="1800" dirty="0"/>
                    </a:p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Cinema (Seniors)</a:t>
                      </a:r>
                    </a:p>
                    <a:p>
                      <a:pPr algn="ctr"/>
                      <a:r>
                        <a:rPr lang="en-GB" sz="1400" i="1" dirty="0">
                          <a:solidFill>
                            <a:srgbClr val="FF0000"/>
                          </a:solidFill>
                        </a:rPr>
                        <a:t>Booking required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Limited spaces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2192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026EE81-ADB5-2A4E-6477-2351A4D8E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948295"/>
              </p:ext>
            </p:extLst>
          </p:nvPr>
        </p:nvGraphicFramePr>
        <p:xfrm>
          <a:off x="9698445" y="940631"/>
          <a:ext cx="2050241" cy="4350589"/>
        </p:xfrm>
        <a:graphic>
          <a:graphicData uri="http://schemas.openxmlformats.org/drawingml/2006/table">
            <a:tbl>
              <a:tblPr/>
              <a:tblGrid>
                <a:gridCol w="2050241">
                  <a:extLst>
                    <a:ext uri="{9D8B030D-6E8A-4147-A177-3AD203B41FA5}">
                      <a16:colId xmlns:a16="http://schemas.microsoft.com/office/drawing/2014/main" val="2882164685"/>
                    </a:ext>
                  </a:extLst>
                </a:gridCol>
              </a:tblGrid>
              <a:tr h="435058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12:00- 18:00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Youth Hub General Drop in session </a:t>
                      </a:r>
                    </a:p>
                    <a:p>
                      <a:pPr algn="ctr"/>
                      <a:endParaRPr lang="en-GB" dirty="0"/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800" baseline="0" dirty="0"/>
                        <a:t>Meal</a:t>
                      </a:r>
                    </a:p>
                    <a:p>
                      <a:pPr algn="ctr"/>
                      <a:r>
                        <a:rPr lang="en-GB" sz="1400" i="1" dirty="0">
                          <a:solidFill>
                            <a:srgbClr val="FF0000"/>
                          </a:solidFill>
                        </a:rPr>
                        <a:t>Booking required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Limited spaces 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21924"/>
                  </a:ext>
                </a:extLst>
              </a:tr>
            </a:tbl>
          </a:graphicData>
        </a:graphic>
      </p:graphicFrame>
      <p:pic>
        <p:nvPicPr>
          <p:cNvPr id="2" name="Picture 1" descr="A red and blue game pieces and dice&#10;&#10;Description automatically generated">
            <a:extLst>
              <a:ext uri="{FF2B5EF4-FFF2-40B4-BE49-F238E27FC236}">
                <a16:creationId xmlns:a16="http://schemas.microsoft.com/office/drawing/2014/main" id="{A0B9A214-29E3-E95D-8E96-8D14DA388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1737" y="2484864"/>
            <a:ext cx="1333500" cy="1247775"/>
          </a:xfrm>
          <a:prstGeom prst="rect">
            <a:avLst/>
          </a:prstGeom>
        </p:spPr>
      </p:pic>
      <p:pic>
        <p:nvPicPr>
          <p:cNvPr id="5" name="Picture 4" descr="A pair of ice skates&#10;&#10;Description automatically generated">
            <a:extLst>
              <a:ext uri="{FF2B5EF4-FFF2-40B4-BE49-F238E27FC236}">
                <a16:creationId xmlns:a16="http://schemas.microsoft.com/office/drawing/2014/main" id="{31A9C488-E939-6468-2C3C-E6B88130C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6" y="2770225"/>
            <a:ext cx="1156789" cy="1156789"/>
          </a:xfrm>
          <a:prstGeom prst="rect">
            <a:avLst/>
          </a:prstGeom>
        </p:spPr>
      </p:pic>
      <p:pic>
        <p:nvPicPr>
          <p:cNvPr id="7" name="Picture 6" descr="A yellow plate with a fork and spoon&#10;&#10;Description automatically generated">
            <a:extLst>
              <a:ext uri="{FF2B5EF4-FFF2-40B4-BE49-F238E27FC236}">
                <a16:creationId xmlns:a16="http://schemas.microsoft.com/office/drawing/2014/main" id="{E8BA7D21-D1CE-5FBA-D303-E98648DE2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76" y="3360491"/>
            <a:ext cx="1538617" cy="1133046"/>
          </a:xfrm>
          <a:prstGeom prst="rect">
            <a:avLst/>
          </a:prstGeom>
        </p:spPr>
      </p:pic>
      <p:pic>
        <p:nvPicPr>
          <p:cNvPr id="13" name="Picture 12" descr="A movie night logo with popcorn and tickets&#10;&#10;Description automatically generated">
            <a:extLst>
              <a:ext uri="{FF2B5EF4-FFF2-40B4-BE49-F238E27FC236}">
                <a16:creationId xmlns:a16="http://schemas.microsoft.com/office/drawing/2014/main" id="{883410D9-9040-1488-BD68-CD51DA92C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00" y="3927014"/>
            <a:ext cx="1295301" cy="1081866"/>
          </a:xfrm>
          <a:prstGeom prst="rect">
            <a:avLst/>
          </a:prstGeom>
        </p:spPr>
      </p:pic>
      <p:pic>
        <p:nvPicPr>
          <p:cNvPr id="15" name="Picture 14" descr="A movie night logo with popcorn and tickets&#10;&#10;Description automatically generated">
            <a:extLst>
              <a:ext uri="{FF2B5EF4-FFF2-40B4-BE49-F238E27FC236}">
                <a16:creationId xmlns:a16="http://schemas.microsoft.com/office/drawing/2014/main" id="{D7E79E1D-1F39-B613-4157-0F8965892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40" y="2956413"/>
            <a:ext cx="1338147" cy="10669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31332E-51A3-8EFE-00AC-E3E3C72EC7AE}"/>
              </a:ext>
            </a:extLst>
          </p:cNvPr>
          <p:cNvSpPr txBox="1"/>
          <p:nvPr/>
        </p:nvSpPr>
        <p:spPr>
          <a:xfrm>
            <a:off x="7354451" y="5385065"/>
            <a:ext cx="4716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trips are free only requirement is to be registered with the Youth Hub. </a:t>
            </a:r>
          </a:p>
          <a:p>
            <a:r>
              <a:rPr lang="en-US" dirty="0">
                <a:solidFill>
                  <a:srgbClr val="FF0000"/>
                </a:solidFill>
              </a:rPr>
              <a:t>Spaces are limited, please contact the Youth Hub to confirm your place.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9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Widescreen</PresentationFormat>
  <Paragraphs>77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Roboto</vt:lpstr>
      <vt:lpstr>Trebuchet MS</vt:lpstr>
      <vt:lpstr>Office Theme</vt:lpstr>
      <vt:lpstr>Churchill Gardens  Youth Hub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Churchill Gardens  Youth Hub</dc:title>
  <dc:creator>William Johnson</dc:creator>
  <cp:lastModifiedBy>William Johnson</cp:lastModifiedBy>
  <cp:revision>1</cp:revision>
  <dcterms:created xsi:type="dcterms:W3CDTF">2024-01-15T20:25:50Z</dcterms:created>
  <dcterms:modified xsi:type="dcterms:W3CDTF">2024-01-15T21:37:48Z</dcterms:modified>
</cp:coreProperties>
</file>