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mpagne Wint" userId="8614a455-dc6f-448e-a9b7-77c4f9be0c19" providerId="ADAL" clId="{F478377B-A689-421A-868D-8D77126372F8}"/>
    <pc:docChg chg="undo custSel modSld">
      <pc:chgData name="Champagne Wint" userId="8614a455-dc6f-448e-a9b7-77c4f9be0c19" providerId="ADAL" clId="{F478377B-A689-421A-868D-8D77126372F8}" dt="2023-10-11T13:50:29.918" v="182" actId="20577"/>
      <pc:docMkLst>
        <pc:docMk/>
      </pc:docMkLst>
      <pc:sldChg chg="modSp mod">
        <pc:chgData name="Champagne Wint" userId="8614a455-dc6f-448e-a9b7-77c4f9be0c19" providerId="ADAL" clId="{F478377B-A689-421A-868D-8D77126372F8}" dt="2023-10-11T13:50:29.918" v="182" actId="20577"/>
        <pc:sldMkLst>
          <pc:docMk/>
          <pc:sldMk cId="3602586208" sldId="256"/>
        </pc:sldMkLst>
        <pc:spChg chg="mod">
          <ac:chgData name="Champagne Wint" userId="8614a455-dc6f-448e-a9b7-77c4f9be0c19" providerId="ADAL" clId="{F478377B-A689-421A-868D-8D77126372F8}" dt="2023-10-11T13:50:29.918" v="182" actId="20577"/>
          <ac:spMkLst>
            <pc:docMk/>
            <pc:sldMk cId="3602586208" sldId="256"/>
            <ac:spMk id="3" creationId="{5FF2E5FD-532F-2BC9-8DAB-F4C3A9A57767}"/>
          </ac:spMkLst>
        </pc:spChg>
      </pc:sldChg>
      <pc:sldChg chg="modSp mod">
        <pc:chgData name="Champagne Wint" userId="8614a455-dc6f-448e-a9b7-77c4f9be0c19" providerId="ADAL" clId="{F478377B-A689-421A-868D-8D77126372F8}" dt="2023-10-11T13:46:22.051" v="137" actId="20577"/>
        <pc:sldMkLst>
          <pc:docMk/>
          <pc:sldMk cId="3343198090" sldId="260"/>
        </pc:sldMkLst>
        <pc:graphicFrameChg chg="modGraphic">
          <ac:chgData name="Champagne Wint" userId="8614a455-dc6f-448e-a9b7-77c4f9be0c19" providerId="ADAL" clId="{F478377B-A689-421A-868D-8D77126372F8}" dt="2023-10-11T13:46:22.051" v="137" actId="20577"/>
          <ac:graphicFrameMkLst>
            <pc:docMk/>
            <pc:sldMk cId="3343198090" sldId="260"/>
            <ac:graphicFrameMk id="4" creationId="{C1CF7C05-5B67-EE72-36CD-766178200BC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0DCFB061-4267-4D9F-8017-6F550D3068DF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447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760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088423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8148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07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7329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86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D1C6-60D0-4CD1-8F31-F912522EB041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9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1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1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2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1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1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4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E4C8-2960-4ADD-862C-4D9643CB15AC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0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EA15-09CD-4275-A8E0-385C965F48B0}" type="datetime1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7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F8082C-0922-4249-A612-B415F5231620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84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E1911-B05E-FB87-066B-778FC6522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4358" y="1447800"/>
            <a:ext cx="5599942" cy="3096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1"/>
              <a:t>AMBERLEY YOUTH HUB</a:t>
            </a:r>
            <a:br>
              <a:rPr lang="en-US" sz="4100" b="1"/>
            </a:br>
            <a:r>
              <a:rPr lang="en-US" sz="4100" b="1"/>
              <a:t>      Autumn Timetable 2023</a:t>
            </a:r>
            <a:br>
              <a:rPr lang="en-US" sz="4100"/>
            </a:br>
            <a:endParaRPr lang="en-GB" sz="4100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2E5FD-532F-2BC9-8DAB-F4C3A9A57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4358" y="4740729"/>
            <a:ext cx="5599942" cy="1469570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Millennium Centre, 11 Clearwell drive, Amberley </a:t>
            </a:r>
            <a:r>
              <a:rPr lang="en-US" sz="1800" dirty="0" err="1">
                <a:solidFill>
                  <a:schemeClr val="tx1"/>
                </a:solidFill>
              </a:rPr>
              <a:t>rd</a:t>
            </a:r>
            <a:r>
              <a:rPr lang="en-US" sz="1800" dirty="0">
                <a:solidFill>
                  <a:schemeClr val="tx1"/>
                </a:solidFill>
              </a:rPr>
              <a:t> w9 2jz</a:t>
            </a:r>
          </a:p>
          <a:p>
            <a:r>
              <a:rPr lang="en-US" sz="1800">
                <a:solidFill>
                  <a:schemeClr val="tx1"/>
                </a:solidFill>
              </a:rPr>
              <a:t>Contact: Champagne 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07467 104 500 </a:t>
            </a:r>
          </a:p>
          <a:p>
            <a:r>
              <a:rPr lang="en-US" sz="1800" cap="none" dirty="0">
                <a:solidFill>
                  <a:schemeClr val="tx1"/>
                </a:solidFill>
              </a:rPr>
              <a:t>c.wint@futuremen.org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A0E7F0-37AE-4520-B2B4-D2B260CAA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343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7">
            <a:extLst>
              <a:ext uri="{FF2B5EF4-FFF2-40B4-BE49-F238E27FC236}">
                <a16:creationId xmlns:a16="http://schemas.microsoft.com/office/drawing/2014/main" id="{5CEAF854-D343-4937-97FD-534E6F3C7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93485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89C81BFC-62B8-4787-B266-90419583A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1438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pic>
        <p:nvPicPr>
          <p:cNvPr id="4" name="Picture 3" descr="Top view of a background splashed with colors">
            <a:extLst>
              <a:ext uri="{FF2B5EF4-FFF2-40B4-BE49-F238E27FC236}">
                <a16:creationId xmlns:a16="http://schemas.microsoft.com/office/drawing/2014/main" id="{2DF0090D-7987-732C-0858-7A280FD27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79" r="9091"/>
          <a:stretch/>
        </p:blipFill>
        <p:spPr>
          <a:xfrm>
            <a:off x="643855" y="888119"/>
            <a:ext cx="3993646" cy="2246424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A34557-AC35-5EE9-DAE6-8F0856E87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239" y="3556752"/>
            <a:ext cx="2848803" cy="27277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0258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1CF7C05-5B67-EE72-36CD-766178200B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241559"/>
              </p:ext>
            </p:extLst>
          </p:nvPr>
        </p:nvGraphicFramePr>
        <p:xfrm>
          <a:off x="417621" y="1303364"/>
          <a:ext cx="11633202" cy="506210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64390">
                  <a:extLst>
                    <a:ext uri="{9D8B030D-6E8A-4147-A177-3AD203B41FA5}">
                      <a16:colId xmlns:a16="http://schemas.microsoft.com/office/drawing/2014/main" val="3791103736"/>
                    </a:ext>
                  </a:extLst>
                </a:gridCol>
                <a:gridCol w="1459832">
                  <a:extLst>
                    <a:ext uri="{9D8B030D-6E8A-4147-A177-3AD203B41FA5}">
                      <a16:colId xmlns:a16="http://schemas.microsoft.com/office/drawing/2014/main" val="238924008"/>
                    </a:ext>
                  </a:extLst>
                </a:gridCol>
                <a:gridCol w="2117558">
                  <a:extLst>
                    <a:ext uri="{9D8B030D-6E8A-4147-A177-3AD203B41FA5}">
                      <a16:colId xmlns:a16="http://schemas.microsoft.com/office/drawing/2014/main" val="275197963"/>
                    </a:ext>
                  </a:extLst>
                </a:gridCol>
                <a:gridCol w="2502568">
                  <a:extLst>
                    <a:ext uri="{9D8B030D-6E8A-4147-A177-3AD203B41FA5}">
                      <a16:colId xmlns:a16="http://schemas.microsoft.com/office/drawing/2014/main" val="2765001263"/>
                    </a:ext>
                  </a:extLst>
                </a:gridCol>
                <a:gridCol w="2449987">
                  <a:extLst>
                    <a:ext uri="{9D8B030D-6E8A-4147-A177-3AD203B41FA5}">
                      <a16:colId xmlns:a16="http://schemas.microsoft.com/office/drawing/2014/main" val="825638526"/>
                    </a:ext>
                  </a:extLst>
                </a:gridCol>
                <a:gridCol w="1938867">
                  <a:extLst>
                    <a:ext uri="{9D8B030D-6E8A-4147-A177-3AD203B41FA5}">
                      <a16:colId xmlns:a16="http://schemas.microsoft.com/office/drawing/2014/main" val="4191469621"/>
                    </a:ext>
                  </a:extLst>
                </a:gridCol>
              </a:tblGrid>
              <a:tr h="421640">
                <a:tc>
                  <a:txBody>
                    <a:bodyPr/>
                    <a:lstStyle/>
                    <a:p>
                      <a:r>
                        <a:rPr lang="en-US"/>
                        <a:t>Week 5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09/10/2023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10/10/2023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11/10/2023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12/10/2023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13/10/2023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917106"/>
                  </a:ext>
                </a:extLst>
              </a:tr>
              <a:tr h="213094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Closed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Cooking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Arts &amp; Crafts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Music Studio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Gym </a:t>
                      </a:r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Partisan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– 4pm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Creative writing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Workshop-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county lines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Music studio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Boxing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 – 7pm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 the Mic Thing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music therapy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– 7pm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Workshop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Black History 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674127"/>
                  </a:ext>
                </a:extLst>
              </a:tr>
              <a:tr h="378579">
                <a:tc>
                  <a:txBody>
                    <a:bodyPr/>
                    <a:lstStyle/>
                    <a:p>
                      <a:r>
                        <a:rPr lang="en-US" b="1"/>
                        <a:t>Week 6 </a:t>
                      </a:r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16/10/2023</a:t>
                      </a:r>
                      <a:endParaRPr lang="en-GB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17/10/2023</a:t>
                      </a:r>
                      <a:endParaRPr lang="en-GB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18/10/2023</a:t>
                      </a:r>
                      <a:endParaRPr lang="en-GB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19/10/2023</a:t>
                      </a:r>
                      <a:endParaRPr lang="en-GB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20/10/2023</a:t>
                      </a:r>
                      <a:endParaRPr lang="en-GB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532799"/>
                  </a:ext>
                </a:extLst>
              </a:tr>
              <a:tr h="213094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Closed </a:t>
                      </a:r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Cooking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Arts &amp; Crafts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Music Studio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Gym </a:t>
                      </a:r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Partisan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– 4pm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Creative writing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Workshop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Music studio 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Boxing 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 – 7pm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 the Mic Thing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 – 7pm </a:t>
                      </a:r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Workshop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Black History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396813"/>
                  </a:ext>
                </a:extLst>
              </a:tr>
            </a:tbl>
          </a:graphicData>
        </a:graphic>
      </p:graphicFrame>
      <p:pic>
        <p:nvPicPr>
          <p:cNvPr id="3" name="Picture 2" descr="A black and white drawing of various art supplies&#10;&#10;Description automatically generated">
            <a:extLst>
              <a:ext uri="{FF2B5EF4-FFF2-40B4-BE49-F238E27FC236}">
                <a16:creationId xmlns:a16="http://schemas.microsoft.com/office/drawing/2014/main" id="{3040AA91-4571-3153-63B2-97FAECF3B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770" y="2866571"/>
            <a:ext cx="934730" cy="934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F4DE29-A44F-3B75-77D3-B3C44617B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650" y="5286338"/>
            <a:ext cx="1786283" cy="1030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E8946E-2E7E-8498-6A5E-006A4BEF8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216" y="5400539"/>
            <a:ext cx="1412799" cy="916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1B4E7A-62F8-1ECE-36B6-2DDD63469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580" y="2712294"/>
            <a:ext cx="931306" cy="10908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38135-B4B4-5F76-E970-BDBFF837C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833457"/>
            <a:ext cx="1417086" cy="1000958"/>
          </a:xfrm>
          <a:prstGeom prst="rect">
            <a:avLst/>
          </a:prstGeom>
        </p:spPr>
      </p:pic>
      <p:pic>
        <p:nvPicPr>
          <p:cNvPr id="10" name="Picture 9" descr="A black and white illustration of a microphone&#10;&#10;Description automatically generated">
            <a:extLst>
              <a:ext uri="{FF2B5EF4-FFF2-40B4-BE49-F238E27FC236}">
                <a16:creationId xmlns:a16="http://schemas.microsoft.com/office/drawing/2014/main" id="{1F565EC3-83D1-2B35-7715-BAEB3FFCFB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6580" y="5022911"/>
            <a:ext cx="994166" cy="127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761657-ABD5-A82B-F391-C91D174865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8385" y="5231283"/>
            <a:ext cx="1422438" cy="10696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EA9B38-416A-B8C2-0681-A5A9806DAB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5680" y="2762691"/>
            <a:ext cx="805450" cy="100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4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1CF7C05-5B67-EE72-36CD-766178200B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081249"/>
              </p:ext>
            </p:extLst>
          </p:nvPr>
        </p:nvGraphicFramePr>
        <p:xfrm>
          <a:off x="256184" y="1098337"/>
          <a:ext cx="11679632" cy="466132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56896">
                  <a:extLst>
                    <a:ext uri="{9D8B030D-6E8A-4147-A177-3AD203B41FA5}">
                      <a16:colId xmlns:a16="http://schemas.microsoft.com/office/drawing/2014/main" val="3791103736"/>
                    </a:ext>
                  </a:extLst>
                </a:gridCol>
                <a:gridCol w="1556084">
                  <a:extLst>
                    <a:ext uri="{9D8B030D-6E8A-4147-A177-3AD203B41FA5}">
                      <a16:colId xmlns:a16="http://schemas.microsoft.com/office/drawing/2014/main" val="238924008"/>
                    </a:ext>
                  </a:extLst>
                </a:gridCol>
                <a:gridCol w="2310063">
                  <a:extLst>
                    <a:ext uri="{9D8B030D-6E8A-4147-A177-3AD203B41FA5}">
                      <a16:colId xmlns:a16="http://schemas.microsoft.com/office/drawing/2014/main" val="275197963"/>
                    </a:ext>
                  </a:extLst>
                </a:gridCol>
                <a:gridCol w="2015477">
                  <a:extLst>
                    <a:ext uri="{9D8B030D-6E8A-4147-A177-3AD203B41FA5}">
                      <a16:colId xmlns:a16="http://schemas.microsoft.com/office/drawing/2014/main" val="2765001263"/>
                    </a:ext>
                  </a:extLst>
                </a:gridCol>
                <a:gridCol w="2503805">
                  <a:extLst>
                    <a:ext uri="{9D8B030D-6E8A-4147-A177-3AD203B41FA5}">
                      <a16:colId xmlns:a16="http://schemas.microsoft.com/office/drawing/2014/main" val="825638526"/>
                    </a:ext>
                  </a:extLst>
                </a:gridCol>
                <a:gridCol w="1937307">
                  <a:extLst>
                    <a:ext uri="{9D8B030D-6E8A-4147-A177-3AD203B41FA5}">
                      <a16:colId xmlns:a16="http://schemas.microsoft.com/office/drawing/2014/main" val="4191469621"/>
                    </a:ext>
                  </a:extLst>
                </a:gridCol>
              </a:tblGrid>
              <a:tr h="590082">
                <a:tc>
                  <a:txBody>
                    <a:bodyPr/>
                    <a:lstStyle/>
                    <a:p>
                      <a:r>
                        <a:rPr lang="en-US"/>
                        <a:t>HALF TERM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  <a:p>
                      <a:r>
                        <a:rPr lang="en-US" dirty="0"/>
                        <a:t>23/10/2023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  <a:p>
                      <a:r>
                        <a:rPr lang="en-US" dirty="0"/>
                        <a:t>24/10/2023</a:t>
                      </a:r>
                    </a:p>
                    <a:p>
                      <a:r>
                        <a:rPr lang="en-GB" dirty="0"/>
                        <a:t> 1 – 7pm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  <a:p>
                      <a:r>
                        <a:rPr lang="en-US" dirty="0"/>
                        <a:t>25/10/2023</a:t>
                      </a:r>
                    </a:p>
                    <a:p>
                      <a:r>
                        <a:rPr lang="en-US" dirty="0"/>
                        <a:t>12 – 6pm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  <a:p>
                      <a:r>
                        <a:rPr lang="en-US" dirty="0"/>
                        <a:t>26/10/2023</a:t>
                      </a:r>
                    </a:p>
                    <a:p>
                      <a:r>
                        <a:rPr lang="en-US" dirty="0"/>
                        <a:t>12 -6pm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  <a:p>
                      <a:r>
                        <a:rPr lang="en-US" dirty="0"/>
                        <a:t>27/10/2023</a:t>
                      </a:r>
                    </a:p>
                    <a:p>
                      <a:r>
                        <a:rPr lang="en-US"/>
                        <a:t>12-9pm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917106"/>
                  </a:ext>
                </a:extLst>
              </a:tr>
              <a:tr h="37469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Closed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IGXU Workshop </a:t>
                      </a:r>
                    </a:p>
                    <a:p>
                      <a:r>
                        <a:rPr lang="en-US" sz="1100" dirty="0"/>
                        <a:t> Keeping yourself safe 2-3pm</a:t>
                      </a:r>
                    </a:p>
                    <a:p>
                      <a:r>
                        <a:rPr lang="en-US" b="1" dirty="0"/>
                        <a:t>Black History </a:t>
                      </a:r>
                      <a:r>
                        <a:rPr lang="en-US" sz="1100" b="0" dirty="0"/>
                        <a:t>4-5pm</a:t>
                      </a:r>
                    </a:p>
                    <a:p>
                      <a:r>
                        <a:rPr lang="en-US" b="1" dirty="0"/>
                        <a:t>Cooking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b="1" dirty="0"/>
                        <a:t>Arts &amp; Crafts </a:t>
                      </a:r>
                    </a:p>
                    <a:p>
                      <a:r>
                        <a:rPr lang="en-US" b="1" dirty="0"/>
                        <a:t>Knife Crime</a:t>
                      </a:r>
                      <a:endParaRPr lang="en-US" b="0" dirty="0"/>
                    </a:p>
                    <a:p>
                      <a:r>
                        <a:rPr lang="en-US" sz="1400" b="0" dirty="0"/>
                        <a:t>Workshop 5-6pm</a:t>
                      </a:r>
                      <a:endParaRPr lang="en-US" sz="1400" b="1" dirty="0"/>
                    </a:p>
                    <a:p>
                      <a:endParaRPr lang="en-US" sz="1400" b="1" dirty="0"/>
                    </a:p>
                    <a:p>
                      <a:endParaRPr lang="en-US" sz="1400" b="1" dirty="0"/>
                    </a:p>
                    <a:p>
                      <a:endParaRPr lang="en-US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London Dungeon </a:t>
                      </a:r>
                    </a:p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VR escape </a:t>
                      </a:r>
                      <a:r>
                        <a:rPr lang="en-US" sz="2000" b="1" dirty="0"/>
                        <a:t>room</a:t>
                      </a:r>
                    </a:p>
                    <a:p>
                      <a:endParaRPr lang="en-US" sz="2000" b="1" dirty="0"/>
                    </a:p>
                    <a:p>
                      <a:endParaRPr lang="en-US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Fright Night</a:t>
                      </a:r>
                    </a:p>
                    <a:p>
                      <a:r>
                        <a:rPr lang="en-US" sz="2000" b="1" dirty="0"/>
                        <a:t>Thorpe Park</a:t>
                      </a:r>
                    </a:p>
                    <a:p>
                      <a:r>
                        <a:rPr lang="en-US" sz="1400" dirty="0"/>
                        <a:t>    12-9pm  </a:t>
                      </a:r>
                    </a:p>
                    <a:p>
                      <a:r>
                        <a:rPr lang="en-US" sz="1400" dirty="0"/>
                        <a:t>Limited spaces left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674127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2B24243-E2FC-85CD-045F-63434C2A9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009" y="4352102"/>
            <a:ext cx="1051061" cy="1312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DBB344-A781-A2B8-D77E-1F8747888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277" y="4507040"/>
            <a:ext cx="836133" cy="841051"/>
          </a:xfrm>
          <a:prstGeom prst="rect">
            <a:avLst/>
          </a:prstGeom>
        </p:spPr>
      </p:pic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64BD6306-D21E-506E-6891-3B118D0AE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267" y="4716186"/>
            <a:ext cx="1673939" cy="948025"/>
          </a:xfrm>
          <a:prstGeom prst="rect">
            <a:avLst/>
          </a:prstGeom>
        </p:spPr>
      </p:pic>
      <p:pic>
        <p:nvPicPr>
          <p:cNvPr id="8" name="Picture 7" descr="A group of people walking in a shopping street&#10;&#10;Description automatically generated">
            <a:extLst>
              <a:ext uri="{FF2B5EF4-FFF2-40B4-BE49-F238E27FC236}">
                <a16:creationId xmlns:a16="http://schemas.microsoft.com/office/drawing/2014/main" id="{9D35443B-A6E2-57C6-8E18-5B78BED0A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320" y="4259754"/>
            <a:ext cx="1999532" cy="1335625"/>
          </a:xfrm>
          <a:prstGeom prst="rect">
            <a:avLst/>
          </a:prstGeom>
        </p:spPr>
      </p:pic>
      <p:pic>
        <p:nvPicPr>
          <p:cNvPr id="10" name="Picture 9" descr="A group of people riding a roller coaster&#10;&#10;Description automatically generated">
            <a:extLst>
              <a:ext uri="{FF2B5EF4-FFF2-40B4-BE49-F238E27FC236}">
                <a16:creationId xmlns:a16="http://schemas.microsoft.com/office/drawing/2014/main" id="{BCFA968C-A2DA-EB24-DC7E-2848690F1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5966" y="3881252"/>
            <a:ext cx="1527927" cy="17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98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</TotalTime>
  <Words>171</Words>
  <Application>Microsoft Office PowerPoint</Application>
  <PresentationFormat>Widescreen</PresentationFormat>
  <Paragraphs>78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AMBERLEY YOUTH HUB       Autumn Timetable 2023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AMBERLEY YOUTH HUB</dc:title>
  <dc:creator>Champagne Wint</dc:creator>
  <cp:lastModifiedBy>Champagne Wint</cp:lastModifiedBy>
  <cp:revision>2</cp:revision>
  <dcterms:created xsi:type="dcterms:W3CDTF">2023-09-11T11:35:01Z</dcterms:created>
  <dcterms:modified xsi:type="dcterms:W3CDTF">2023-10-11T13:50:36Z</dcterms:modified>
</cp:coreProperties>
</file>