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B9041-2F19-38C2-3150-A05CA76165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25CBA8-5508-8B63-ABF5-2AA8658F35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13A41-D232-F167-8870-B19783CEF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280BD-61A7-4A74-AEA2-A912348B679C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01010-98B6-CFC7-BF89-C4F8D37D1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127D0-A9EB-F8E5-3E4E-E444783E5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31B60-A47B-4FEA-B186-B5F815369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626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A1CAC-B48D-22E3-C9DB-CACE31CD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5C5278-309C-EA7C-CC83-9C9512A4F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BA82C-7BF6-C2DE-A845-FB85B0ACF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280BD-61A7-4A74-AEA2-A912348B679C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91D76-859F-CB59-B234-49F1CFD0B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F7938-0AB1-CF22-A144-75E4EE63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31B60-A47B-4FEA-B186-B5F815369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8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EE232A-0FA6-8074-8CCA-D67EDE9EEC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888A98-8F9F-2EE0-32C0-45923E9C4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F604E-50C2-8D13-3860-FDDD83288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280BD-61A7-4A74-AEA2-A912348B679C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76C0C-10A8-252A-0BC3-86F15EF27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B5AC2-6095-4ABC-4FA6-7417EFC86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31B60-A47B-4FEA-B186-B5F815369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891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C4865-317B-CB53-1B45-DE5FC9E1B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CE1B9-94AF-EB88-B0B7-7BD689B4F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8A0E5-7110-8458-D129-107C5C8D3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280BD-61A7-4A74-AEA2-A912348B679C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D37DF-BB0B-98EC-713A-8660D4D92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B2504-F2AC-B455-58A5-C1192F7AD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31B60-A47B-4FEA-B186-B5F815369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52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6640A-6021-5F06-C74A-448F3E35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03E934-E98A-B937-11CB-F5E2AA735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DEFC4-4346-B835-C2E5-D8BDF128C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280BD-61A7-4A74-AEA2-A912348B679C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7AA6E-5535-A93F-8960-D43EF7F74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D4968-948F-5BCA-8757-0527A27C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31B60-A47B-4FEA-B186-B5F815369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748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80724-1746-93C2-B339-62C55BD59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DDEE2-85BB-594A-273E-158199866A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E6A1C6-0A43-3B85-68D4-99BC01117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A8C56-CEB1-A394-B036-B3E973A0A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280BD-61A7-4A74-AEA2-A912348B679C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A25FFD-195E-38DD-ED63-7739791E1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6C4A0A-7F4D-E64F-71EA-6A038B196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31B60-A47B-4FEA-B186-B5F815369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573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F0694-0605-A70E-DA14-0034570C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E86DE-ED90-4FE6-F659-0FAEB78F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2131EC-F0A8-77C8-70F5-8B53286B0A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3484A3-5914-3BA1-762B-C3CAFBA12F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BFD467-AAC2-DC5D-AD72-C059810A2B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033BBA-4127-1695-1896-E4A8D6036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280BD-61A7-4A74-AEA2-A912348B679C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4136E2-0214-634F-6E2E-4E61B0408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8DAB3D-38E9-1223-E1E3-ED31FD127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31B60-A47B-4FEA-B186-B5F815369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69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D8F3A-FC65-A90E-45AB-2055075AE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EC13B9-B487-4BFB-3696-1FE8D21DD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280BD-61A7-4A74-AEA2-A912348B679C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B5343-189E-1364-EEA6-AF17203B9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C3DCD3-8ED8-4172-B180-22170703C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31B60-A47B-4FEA-B186-B5F815369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443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CD51EB-6250-4B66-C232-3FE57FA51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280BD-61A7-4A74-AEA2-A912348B679C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312D78-AB1C-EB8A-29A3-377ACC24D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FAFDE-44C1-0481-B43C-B36C48C1B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31B60-A47B-4FEA-B186-B5F815369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724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76D9C-83CC-A45D-06DC-A98BB3F37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CD607-3E45-39A4-0C1D-414B0CEAC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7EB62A-1156-DB35-A435-85B600C2C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7A0A91-1EBE-6B76-3118-852AA0670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280BD-61A7-4A74-AEA2-A912348B679C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1AA7F8-30F8-498F-1440-92257ADD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5044DE-FAE0-A88A-083B-8B254B07A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31B60-A47B-4FEA-B186-B5F815369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13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E8F63-38EB-303F-1EB3-253477624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FC9989-6ED2-2670-2721-1F013A30B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55699-2D6F-7380-8DD6-E1CEA59AB6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0C64A5-F1AE-A667-8B81-12DE385D3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280BD-61A7-4A74-AEA2-A912348B679C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C58F3-FFBF-0B16-4763-DCFADE7C9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28DE11-A9D1-7AF3-D208-45414CEE3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31B60-A47B-4FEA-B186-B5F815369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157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C876C2-289A-CDD2-E6DC-3C9035D71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391BD-B329-0898-66E7-6A2D31376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4C28C-63B6-6E63-A27E-BF9E6DC32E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5280BD-61A7-4A74-AEA2-A912348B679C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43E9-5215-DAD3-4C5F-E6FDA80F0A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D9B5F-447A-FBD5-A299-956D9FE751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D31B60-A47B-4FEA-B186-B5F815369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1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z.sidiammi@futuremen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scpl.org/books-movies-music/game-day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C5631-D8A1-33F3-0C0A-BDF90EDA4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709889" y="-435816"/>
            <a:ext cx="9755187" cy="2766528"/>
          </a:xfrm>
        </p:spPr>
        <p:txBody>
          <a:bodyPr/>
          <a:lstStyle/>
          <a:p>
            <a:pPr algn="l"/>
            <a:r>
              <a:rPr lang="en-US" dirty="0"/>
              <a:t>Amberley </a:t>
            </a:r>
            <a:br>
              <a:rPr lang="en-US" dirty="0"/>
            </a:br>
            <a:r>
              <a:rPr lang="en-US" dirty="0"/>
              <a:t>Youth Hub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B189F4-67DB-7D50-A51E-117AB0D4B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0545" y="-142516"/>
            <a:ext cx="2180485" cy="20886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813E6D-F571-190E-F2F2-E798628D15BA}"/>
              </a:ext>
            </a:extLst>
          </p:cNvPr>
          <p:cNvSpPr txBox="1"/>
          <p:nvPr/>
        </p:nvSpPr>
        <p:spPr>
          <a:xfrm>
            <a:off x="924560" y="2911624"/>
            <a:ext cx="108712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>
                <a:latin typeface="Roboto" panose="02000000000000000000" pitchFamily="2" charset="0"/>
              </a:rPr>
              <a:t>Where - </a:t>
            </a:r>
            <a:r>
              <a:rPr lang="en-US" sz="2800" dirty="0">
                <a:solidFill>
                  <a:schemeClr val="tx1"/>
                </a:solidFill>
              </a:rPr>
              <a:t>Millennium Centre, 11 Clearwell Drive, Amberley </a:t>
            </a:r>
            <a:r>
              <a:rPr lang="en-US" sz="2800" dirty="0"/>
              <a:t>R</a:t>
            </a:r>
            <a:r>
              <a:rPr lang="en-US" sz="2800" dirty="0">
                <a:solidFill>
                  <a:schemeClr val="tx1"/>
                </a:solidFill>
              </a:rPr>
              <a:t>d </a:t>
            </a:r>
            <a:r>
              <a:rPr lang="en-US" sz="2800" dirty="0"/>
              <a:t>W</a:t>
            </a:r>
            <a:r>
              <a:rPr lang="en-US" sz="2800" dirty="0">
                <a:solidFill>
                  <a:schemeClr val="tx1"/>
                </a:solidFill>
              </a:rPr>
              <a:t>9 2JZ</a:t>
            </a:r>
            <a:endParaRPr lang="en-GB" sz="2800" b="1" i="1" dirty="0">
              <a:latin typeface="Roboto" panose="02000000000000000000" pitchFamily="2" charset="0"/>
            </a:endParaRPr>
          </a:p>
          <a:p>
            <a:pPr algn="ctr"/>
            <a:r>
              <a:rPr lang="en-GB" sz="2800" b="1" i="1" dirty="0">
                <a:latin typeface="Roboto" panose="02000000000000000000" pitchFamily="2" charset="0"/>
              </a:rPr>
              <a:t>When – 12th – 16th February 2024</a:t>
            </a:r>
          </a:p>
          <a:p>
            <a:pPr algn="ctr"/>
            <a:r>
              <a:rPr lang="en-GB" sz="2800" b="1" i="1" dirty="0">
                <a:latin typeface="Roboto" panose="02000000000000000000" pitchFamily="2" charset="0"/>
              </a:rPr>
              <a:t>What – Half Term Programme  </a:t>
            </a:r>
          </a:p>
          <a:p>
            <a:pPr algn="ctr"/>
            <a:r>
              <a:rPr lang="en-GB" sz="2800" b="1" i="1" dirty="0">
                <a:latin typeface="Roboto" panose="02000000000000000000" pitchFamily="2" charset="0"/>
              </a:rPr>
              <a:t>Why – FOR ALL TO ENJOY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864D76-C0A7-0448-27DB-891055BADC4A}"/>
              </a:ext>
            </a:extLst>
          </p:cNvPr>
          <p:cNvSpPr txBox="1"/>
          <p:nvPr/>
        </p:nvSpPr>
        <p:spPr>
          <a:xfrm>
            <a:off x="557348" y="4548793"/>
            <a:ext cx="337457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CONTACT INFORMATION</a:t>
            </a:r>
          </a:p>
          <a:p>
            <a:endParaRPr lang="en-US" sz="12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Zahide Sidiammi </a:t>
            </a:r>
          </a:p>
          <a:p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Email – 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z.sidiammi@futuremen.org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Phone – 07810789292</a:t>
            </a:r>
          </a:p>
          <a:p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Email – </a:t>
            </a:r>
            <a:r>
              <a:rPr lang="en-GB" sz="1200" b="0" dirty="0">
                <a:solidFill>
                  <a:srgbClr val="333333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info@futuremen.org</a:t>
            </a:r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Phone – 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0207 237 5353 </a:t>
            </a:r>
            <a:r>
              <a:rPr lang="en-US" sz="1200" dirty="0"/>
              <a:t> 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94636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FF4FABF-A5C1-F278-FE43-D8A0153646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236049"/>
              </p:ext>
            </p:extLst>
          </p:nvPr>
        </p:nvGraphicFramePr>
        <p:xfrm>
          <a:off x="2479218" y="998620"/>
          <a:ext cx="1906124" cy="5485568"/>
        </p:xfrm>
        <a:graphic>
          <a:graphicData uri="http://schemas.openxmlformats.org/drawingml/2006/table">
            <a:tbl>
              <a:tblPr/>
              <a:tblGrid>
                <a:gridCol w="1906124">
                  <a:extLst>
                    <a:ext uri="{9D8B030D-6E8A-4147-A177-3AD203B41FA5}">
                      <a16:colId xmlns:a16="http://schemas.microsoft.com/office/drawing/2014/main" val="2882164685"/>
                    </a:ext>
                  </a:extLst>
                </a:gridCol>
              </a:tblGrid>
              <a:tr h="548556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12:00- 18:00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  <a:p>
                      <a:pPr algn="ctr"/>
                      <a:r>
                        <a:rPr lang="en-GB" dirty="0"/>
                        <a:t>Youth Hub General Drop in session </a:t>
                      </a:r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r>
                        <a:rPr lang="en-GB" dirty="0"/>
                        <a:t>Ice Skating</a:t>
                      </a:r>
                    </a:p>
                    <a:p>
                      <a:pPr algn="ctr"/>
                      <a:r>
                        <a:rPr lang="en-GB" sz="1400" i="1" dirty="0">
                          <a:solidFill>
                            <a:srgbClr val="FF0000"/>
                          </a:solidFill>
                        </a:rPr>
                        <a:t>Booking required 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Limited spaces </a:t>
                      </a:r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321924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5CF06B3-C675-94CC-8D76-A8EA1D7BA798}"/>
              </a:ext>
            </a:extLst>
          </p:cNvPr>
          <p:cNvSpPr/>
          <p:nvPr/>
        </p:nvSpPr>
        <p:spPr>
          <a:xfrm>
            <a:off x="7570" y="-243846"/>
            <a:ext cx="25266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Monday 12</a:t>
            </a:r>
            <a:r>
              <a:rPr lang="en-US" sz="2400" b="1" baseline="300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9B58D7-87B6-6DB9-BD47-A284D34708AD}"/>
              </a:ext>
            </a:extLst>
          </p:cNvPr>
          <p:cNvSpPr/>
          <p:nvPr/>
        </p:nvSpPr>
        <p:spPr>
          <a:xfrm>
            <a:off x="2209401" y="-225669"/>
            <a:ext cx="25266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Tuesday 13</a:t>
            </a:r>
            <a:r>
              <a:rPr lang="en-US" sz="2400" b="1" baseline="300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7371F5-A08C-C024-2F10-CE7E0DB32F9C}"/>
              </a:ext>
            </a:extLst>
          </p:cNvPr>
          <p:cNvSpPr/>
          <p:nvPr/>
        </p:nvSpPr>
        <p:spPr>
          <a:xfrm>
            <a:off x="4614791" y="-225669"/>
            <a:ext cx="25266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Wednesday 14</a:t>
            </a:r>
            <a:r>
              <a:rPr lang="en-US" sz="2400" b="1" baseline="300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5C2D95-41D1-BFCD-A6D0-6E7AF3CA32CA}"/>
              </a:ext>
            </a:extLst>
          </p:cNvPr>
          <p:cNvSpPr/>
          <p:nvPr/>
        </p:nvSpPr>
        <p:spPr>
          <a:xfrm>
            <a:off x="6999188" y="-225669"/>
            <a:ext cx="25266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Thursday 15</a:t>
            </a:r>
            <a:r>
              <a:rPr lang="en-US" sz="2400" b="1" baseline="300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46E2DC-F452-C337-D548-5CCB77452E00}"/>
              </a:ext>
            </a:extLst>
          </p:cNvPr>
          <p:cNvSpPr/>
          <p:nvPr/>
        </p:nvSpPr>
        <p:spPr>
          <a:xfrm>
            <a:off x="9400848" y="-225669"/>
            <a:ext cx="25266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Friday 16</a:t>
            </a:r>
            <a:r>
              <a:rPr lang="en-US" sz="2400" b="1" baseline="300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 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91AB538-77A5-1173-1136-73A535690C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714789"/>
              </p:ext>
            </p:extLst>
          </p:nvPr>
        </p:nvGraphicFramePr>
        <p:xfrm>
          <a:off x="148409" y="948681"/>
          <a:ext cx="1878128" cy="5469051"/>
        </p:xfrm>
        <a:graphic>
          <a:graphicData uri="http://schemas.openxmlformats.org/drawingml/2006/table">
            <a:tbl>
              <a:tblPr/>
              <a:tblGrid>
                <a:gridCol w="1878128">
                  <a:extLst>
                    <a:ext uri="{9D8B030D-6E8A-4147-A177-3AD203B41FA5}">
                      <a16:colId xmlns:a16="http://schemas.microsoft.com/office/drawing/2014/main" val="2882164685"/>
                    </a:ext>
                  </a:extLst>
                </a:gridCol>
              </a:tblGrid>
              <a:tr h="5469051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r>
                        <a:rPr lang="en-GB" dirty="0"/>
                        <a:t>12:00- 18:00</a:t>
                      </a:r>
                    </a:p>
                    <a:p>
                      <a:pPr algn="ctr"/>
                      <a:endParaRPr lang="en-GB" dirty="0"/>
                    </a:p>
                    <a:p>
                      <a:pPr algn="ctr"/>
                      <a:r>
                        <a:rPr lang="en-GB" dirty="0"/>
                        <a:t>Youth Hub General Drop in session </a:t>
                      </a:r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Pool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Table Tennis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Table Football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Board Games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321924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ABD4E256-A97B-74F1-66D4-FEA8B62B9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76544"/>
              </p:ext>
            </p:extLst>
          </p:nvPr>
        </p:nvGraphicFramePr>
        <p:xfrm>
          <a:off x="4816096" y="998620"/>
          <a:ext cx="2161163" cy="5477101"/>
        </p:xfrm>
        <a:graphic>
          <a:graphicData uri="http://schemas.openxmlformats.org/drawingml/2006/table">
            <a:tbl>
              <a:tblPr/>
              <a:tblGrid>
                <a:gridCol w="2161163">
                  <a:extLst>
                    <a:ext uri="{9D8B030D-6E8A-4147-A177-3AD203B41FA5}">
                      <a16:colId xmlns:a16="http://schemas.microsoft.com/office/drawing/2014/main" val="2882164685"/>
                    </a:ext>
                  </a:extLst>
                </a:gridCol>
              </a:tblGrid>
              <a:tr h="547710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12:00- 18:00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Youth Hub General Drop in session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sz="1800" dirty="0"/>
                    </a:p>
                    <a:p>
                      <a:pPr algn="ctr"/>
                      <a:endParaRPr lang="en-GB" sz="1800" dirty="0"/>
                    </a:p>
                    <a:p>
                      <a:pPr algn="ctr"/>
                      <a:r>
                        <a:rPr lang="en-GB" sz="1800" dirty="0"/>
                        <a:t>Cinema (Seniors)</a:t>
                      </a:r>
                    </a:p>
                    <a:p>
                      <a:pPr algn="ctr"/>
                      <a:r>
                        <a:rPr lang="en-GB" sz="1400" i="1" dirty="0">
                          <a:solidFill>
                            <a:srgbClr val="FF0000"/>
                          </a:solidFill>
                        </a:rPr>
                        <a:t>Booking required 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Limited spaces </a:t>
                      </a:r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32192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056A6F36-5217-9BE4-8385-16D1FA04D3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329816"/>
              </p:ext>
            </p:extLst>
          </p:nvPr>
        </p:nvGraphicFramePr>
        <p:xfrm>
          <a:off x="7406675" y="932581"/>
          <a:ext cx="2023260" cy="4349373"/>
        </p:xfrm>
        <a:graphic>
          <a:graphicData uri="http://schemas.openxmlformats.org/drawingml/2006/table">
            <a:tbl>
              <a:tblPr/>
              <a:tblGrid>
                <a:gridCol w="2023260">
                  <a:extLst>
                    <a:ext uri="{9D8B030D-6E8A-4147-A177-3AD203B41FA5}">
                      <a16:colId xmlns:a16="http://schemas.microsoft.com/office/drawing/2014/main" val="2882164685"/>
                    </a:ext>
                  </a:extLst>
                </a:gridCol>
              </a:tblGrid>
              <a:tr h="434937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12:00- 18:00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Youth Hub General Drop in session </a:t>
                      </a:r>
                    </a:p>
                    <a:p>
                      <a:pPr algn="ctr"/>
                      <a:endParaRPr lang="en-GB" dirty="0"/>
                    </a:p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800" baseline="0" dirty="0"/>
                        <a:t>Meal</a:t>
                      </a:r>
                    </a:p>
                    <a:p>
                      <a:pPr algn="ctr"/>
                      <a:r>
                        <a:rPr lang="en-GB" sz="1400" i="1" dirty="0">
                          <a:solidFill>
                            <a:srgbClr val="FF0000"/>
                          </a:solidFill>
                        </a:rPr>
                        <a:t>Booking required 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Limited spaces 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321924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9026EE81-ADB5-2A4E-6477-2351A4D8EB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560801"/>
              </p:ext>
            </p:extLst>
          </p:nvPr>
        </p:nvGraphicFramePr>
        <p:xfrm>
          <a:off x="9698445" y="940632"/>
          <a:ext cx="2050241" cy="4341322"/>
        </p:xfrm>
        <a:graphic>
          <a:graphicData uri="http://schemas.openxmlformats.org/drawingml/2006/table">
            <a:tbl>
              <a:tblPr/>
              <a:tblGrid>
                <a:gridCol w="2050241">
                  <a:extLst>
                    <a:ext uri="{9D8B030D-6E8A-4147-A177-3AD203B41FA5}">
                      <a16:colId xmlns:a16="http://schemas.microsoft.com/office/drawing/2014/main" val="2882164685"/>
                    </a:ext>
                  </a:extLst>
                </a:gridCol>
              </a:tblGrid>
              <a:tr h="434132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12:00- 18:00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Youth Hub General Drop in session </a:t>
                      </a:r>
                    </a:p>
                    <a:p>
                      <a:pPr algn="ctr"/>
                      <a:endParaRPr lang="en-GB" dirty="0"/>
                    </a:p>
                    <a:p>
                      <a:pPr algn="ctr"/>
                      <a:r>
                        <a:rPr lang="en-US" sz="1800" baseline="0" dirty="0"/>
                        <a:t>Cinema (Juniors)</a:t>
                      </a:r>
                      <a:endParaRPr lang="en-GB" dirty="0"/>
                    </a:p>
                    <a:p>
                      <a:pPr algn="ctr"/>
                      <a:r>
                        <a:rPr lang="en-GB" sz="1400" i="1" dirty="0">
                          <a:solidFill>
                            <a:srgbClr val="FF0000"/>
                          </a:solidFill>
                        </a:rPr>
                        <a:t>Booking required 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Limited spaces </a:t>
                      </a:r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321924"/>
                  </a:ext>
                </a:extLst>
              </a:tr>
            </a:tbl>
          </a:graphicData>
        </a:graphic>
      </p:graphicFrame>
      <p:pic>
        <p:nvPicPr>
          <p:cNvPr id="4" name="Picture 3" descr="A red and blue game pieces and dice&#10;&#10;Description automatically generated">
            <a:extLst>
              <a:ext uri="{FF2B5EF4-FFF2-40B4-BE49-F238E27FC236}">
                <a16:creationId xmlns:a16="http://schemas.microsoft.com/office/drawing/2014/main" id="{732A3AF6-315B-10D7-61EF-F85B4B736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3314" y="2998152"/>
            <a:ext cx="1333500" cy="1247775"/>
          </a:xfrm>
          <a:prstGeom prst="rect">
            <a:avLst/>
          </a:prstGeom>
        </p:spPr>
      </p:pic>
      <p:pic>
        <p:nvPicPr>
          <p:cNvPr id="5" name="Picture 4" descr="A pair of ice skates&#10;&#10;Description automatically generated">
            <a:extLst>
              <a:ext uri="{FF2B5EF4-FFF2-40B4-BE49-F238E27FC236}">
                <a16:creationId xmlns:a16="http://schemas.microsoft.com/office/drawing/2014/main" id="{76CD456D-6DA9-C868-BAE4-183B31CEFF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044" y="3201168"/>
            <a:ext cx="1156789" cy="1156789"/>
          </a:xfrm>
          <a:prstGeom prst="rect">
            <a:avLst/>
          </a:prstGeom>
        </p:spPr>
      </p:pic>
      <p:pic>
        <p:nvPicPr>
          <p:cNvPr id="15" name="Picture 14" descr="A movie night logo with popcorn and tickets&#10;&#10;Description automatically generated">
            <a:extLst>
              <a:ext uri="{FF2B5EF4-FFF2-40B4-BE49-F238E27FC236}">
                <a16:creationId xmlns:a16="http://schemas.microsoft.com/office/drawing/2014/main" id="{D5A58B3F-118B-A5B1-66FC-D1705601D7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603" y="3088583"/>
            <a:ext cx="1338147" cy="1066911"/>
          </a:xfrm>
          <a:prstGeom prst="rect">
            <a:avLst/>
          </a:prstGeom>
        </p:spPr>
      </p:pic>
      <p:pic>
        <p:nvPicPr>
          <p:cNvPr id="16" name="Picture 15" descr="A movie night logo with popcorn and tickets&#10;&#10;Description automatically generated">
            <a:extLst>
              <a:ext uri="{FF2B5EF4-FFF2-40B4-BE49-F238E27FC236}">
                <a16:creationId xmlns:a16="http://schemas.microsoft.com/office/drawing/2014/main" id="{50704FC8-6FA7-AFD3-04E5-54B891A2CA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209" y="3432966"/>
            <a:ext cx="1090711" cy="869629"/>
          </a:xfrm>
          <a:prstGeom prst="rect">
            <a:avLst/>
          </a:prstGeom>
        </p:spPr>
      </p:pic>
      <p:pic>
        <p:nvPicPr>
          <p:cNvPr id="24" name="Picture 23" descr="A yellow plate with a fork and spoon&#10;&#10;Description automatically generated">
            <a:extLst>
              <a:ext uri="{FF2B5EF4-FFF2-40B4-BE49-F238E27FC236}">
                <a16:creationId xmlns:a16="http://schemas.microsoft.com/office/drawing/2014/main" id="{0912994D-9507-2CC7-8AB5-82FB164EF6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671" y="3867781"/>
            <a:ext cx="1331268" cy="98035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1D96F4E-5502-EBC8-3CFA-7DFBF191BC01}"/>
              </a:ext>
            </a:extLst>
          </p:cNvPr>
          <p:cNvSpPr txBox="1"/>
          <p:nvPr/>
        </p:nvSpPr>
        <p:spPr>
          <a:xfrm>
            <a:off x="7354451" y="5385065"/>
            <a:ext cx="4716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All trips are free only requirement is to be registered with the Youth Hub. </a:t>
            </a:r>
          </a:p>
          <a:p>
            <a:r>
              <a:rPr lang="en-US" dirty="0">
                <a:solidFill>
                  <a:srgbClr val="FF0000"/>
                </a:solidFill>
              </a:rPr>
              <a:t>Spaces are limited, please contact the Youth Hub to confirm your place.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698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</Words>
  <Application>Microsoft Office PowerPoint</Application>
  <PresentationFormat>Widescreen</PresentationFormat>
  <Paragraphs>80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Aptos</vt:lpstr>
      <vt:lpstr>Aptos Display</vt:lpstr>
      <vt:lpstr>Arial</vt:lpstr>
      <vt:lpstr>Roboto</vt:lpstr>
      <vt:lpstr>Trebuchet MS</vt:lpstr>
      <vt:lpstr>Office Theme</vt:lpstr>
      <vt:lpstr>Amberley  Youth Hub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Amberley  Youth Hub</dc:title>
  <dc:creator>William Johnson</dc:creator>
  <cp:lastModifiedBy>William Johnson</cp:lastModifiedBy>
  <cp:revision>1</cp:revision>
  <dcterms:created xsi:type="dcterms:W3CDTF">2024-01-15T20:27:09Z</dcterms:created>
  <dcterms:modified xsi:type="dcterms:W3CDTF">2024-01-15T21:37:14Z</dcterms:modified>
</cp:coreProperties>
</file>